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f37db8b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f37db8b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af37db8b6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af37db8b6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af37db8b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af37db8b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af37db8b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af37db8b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af37db8b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af37db8b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f37db8b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f37db8b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f37db8b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f37db8b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f37db8b6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f37db8b6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af37db8b6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af37db8b6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af37db8b6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af37db8b6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f37db8b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af37db8b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f37db8b6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af37db8b6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af37db8b6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af37db8b6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f37db8b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af37db8b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af386fcd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af386fc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af386fcd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af386fcd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af37db8b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af37db8b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af37db8b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af37db8b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f37db8b6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f37db8b6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af37db8b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af37db8b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f37db8b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af37db8b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af37db8b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af37db8b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f37db8b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af37db8b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53.png"/><Relationship Id="rId9" Type="http://schemas.openxmlformats.org/officeDocument/2006/relationships/image" Target="../media/image7.png"/><Relationship Id="rId5" Type="http://schemas.openxmlformats.org/officeDocument/2006/relationships/image" Target="../media/image44.png"/><Relationship Id="rId6" Type="http://schemas.openxmlformats.org/officeDocument/2006/relationships/image" Target="../media/image54.png"/><Relationship Id="rId7" Type="http://schemas.openxmlformats.org/officeDocument/2006/relationships/image" Target="../media/image47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1" Type="http://schemas.openxmlformats.org/officeDocument/2006/relationships/image" Target="../media/image42.png"/><Relationship Id="rId10" Type="http://schemas.openxmlformats.org/officeDocument/2006/relationships/image" Target="../media/image18.png"/><Relationship Id="rId12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39.png"/><Relationship Id="rId13" Type="http://schemas.openxmlformats.org/officeDocument/2006/relationships/image" Target="../media/image48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5" Type="http://schemas.openxmlformats.org/officeDocument/2006/relationships/image" Target="../media/image46.png"/><Relationship Id="rId14" Type="http://schemas.openxmlformats.org/officeDocument/2006/relationships/image" Target="../media/image52.png"/><Relationship Id="rId16" Type="http://schemas.openxmlformats.org/officeDocument/2006/relationships/image" Target="../media/image50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8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5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51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Recognition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344250" y="3550650"/>
            <a:ext cx="518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guide par Ahmed Badreddine Atbi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0" y="880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I.2- Model View ViewModel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II- Sprint Deep Learning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II- Sprint Deep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choix du DataSet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-MNIST</a:t>
            </a:r>
            <a:r>
              <a:rPr lang="en"/>
              <a:t> dataset : </a:t>
            </a: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Modified National Institute of Standards and Technology </a:t>
            </a:r>
            <a:r>
              <a:rPr lang="en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dataset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-L’une des meilleures dataset pour débuter avec le DL et ML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-Images concentrées 28x28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II- Sprint Deep Learning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63" y="1293375"/>
            <a:ext cx="8946875" cy="36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75" y="1025850"/>
            <a:ext cx="8739773" cy="37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75" y="906025"/>
            <a:ext cx="8838323" cy="42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75" y="642950"/>
            <a:ext cx="8838323" cy="45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675" y="502300"/>
            <a:ext cx="8838323" cy="46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II- Sprint Deep Learning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88" y="1130900"/>
            <a:ext cx="8368827" cy="393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III- Sprint Web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III- Sprint Web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Intégrer model.json (Backend) dans un Friendly U.I (Angular)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Configuration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de build et d'optimisation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complète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Module d'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animations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Debug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Tests unitaires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e2e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2725"/>
            <a:ext cx="2105301" cy="430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III- Sprint Web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600" y="575950"/>
            <a:ext cx="3109325" cy="4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450" y="0"/>
            <a:ext cx="893492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IV- Deploiement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IV- Deploiément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38" y="1440325"/>
            <a:ext cx="8641325" cy="33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but de cette présentation est un but instructif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 guide pour un projet qui consiste à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Créer une application web pour le loisir des enfants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Prédire un chiffre à partir d’un “White board”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IV.1- IAM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00" y="1110375"/>
            <a:ext cx="8844774" cy="40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144003" cy="50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3" cy="50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IV.2- Elastic Compute 2 (EC2)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5425"/>
            <a:ext cx="8894026" cy="394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9700"/>
            <a:ext cx="9144003" cy="50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3" cy="50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9700"/>
            <a:ext cx="9144003" cy="50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9700"/>
            <a:ext cx="9144003" cy="493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9700"/>
            <a:ext cx="9144003" cy="50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9700"/>
            <a:ext cx="9144003" cy="50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-2"/>
            <a:ext cx="9144002" cy="238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IV.3- S3 Bucket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350"/>
            <a:ext cx="8730674" cy="37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4100"/>
            <a:ext cx="9143997" cy="50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4100"/>
            <a:ext cx="9144003" cy="50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4100"/>
            <a:ext cx="9144003" cy="50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4100"/>
            <a:ext cx="9144003" cy="4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74100"/>
            <a:ext cx="9144003" cy="5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74100"/>
            <a:ext cx="9144003" cy="50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74100"/>
            <a:ext cx="9144003" cy="50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74100"/>
            <a:ext cx="9144003" cy="50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Livrable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Livrable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 résultat final de notre projet </a:t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18" y="0"/>
            <a:ext cx="904196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42" y="0"/>
            <a:ext cx="907311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766" y="0"/>
            <a:ext cx="90264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- Architecture proposée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II - Sprint Deep 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III - Sprint Web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D’où vient l’idée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Quels sont les technologies utilisées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C’est quoi le CNN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Comment intégrer le CNN dans le loisir des enfants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 Architecture Proposée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I- Architecture proposée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cette section nous allons discuter les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1-Convolutional Neural Network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2</a:t>
            </a:r>
            <a:r>
              <a:rPr lang="en"/>
              <a:t>- Modèle MVVM : Model View ViewModel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I.1- Convolutional Neural Network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50" y="1211350"/>
            <a:ext cx="8753700" cy="36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I.1- Convolutional Neural Network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13" y="1211350"/>
            <a:ext cx="8257775" cy="3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I.2- Model View ViewModel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25" y="1211350"/>
            <a:ext cx="8476449" cy="35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600" y="1429375"/>
            <a:ext cx="75812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